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sldIdLst>
    <p:sldId id="28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6" pos="3840">
          <p15:clr>
            <a:srgbClr val="A4A3A4"/>
          </p15:clr>
        </p15:guide>
        <p15:guide id="7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895F"/>
    <a:srgbClr val="136143"/>
    <a:srgbClr val="0B3B29"/>
    <a:srgbClr val="8439BD"/>
    <a:srgbClr val="8F2EA2"/>
    <a:srgbClr val="3EDA9F"/>
    <a:srgbClr val="10543A"/>
    <a:srgbClr val="D9A5E3"/>
    <a:srgbClr val="20A472"/>
    <a:srgbClr val="34D8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033" autoAdjust="0"/>
  </p:normalViewPr>
  <p:slideViewPr>
    <p:cSldViewPr snapToGrid="0" showGuides="1">
      <p:cViewPr varScale="1">
        <p:scale>
          <a:sx n="114" d="100"/>
          <a:sy n="114" d="100"/>
        </p:scale>
        <p:origin x="414" y="102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3917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48">
            <a:extLst>
              <a:ext uri="{FF2B5EF4-FFF2-40B4-BE49-F238E27FC236}">
                <a16:creationId xmlns:a16="http://schemas.microsoft.com/office/drawing/2014/main" id="{D127D48E-3E09-48C7-AB33-FBD643EFA52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23914" y="4817717"/>
            <a:ext cx="1796396" cy="302186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9" name="Text Placeholder 50">
            <a:extLst>
              <a:ext uri="{FF2B5EF4-FFF2-40B4-BE49-F238E27FC236}">
                <a16:creationId xmlns:a16="http://schemas.microsoft.com/office/drawing/2014/main" id="{A1B91BF4-B790-4F67-98EB-FE905527BF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23914" y="5210963"/>
            <a:ext cx="181356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48">
            <a:extLst>
              <a:ext uri="{FF2B5EF4-FFF2-40B4-BE49-F238E27FC236}">
                <a16:creationId xmlns:a16="http://schemas.microsoft.com/office/drawing/2014/main" id="{CCA5F33F-1634-427F-92BF-99A5ED52A4B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34076" y="4817717"/>
            <a:ext cx="1796396" cy="302186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1" name="Text Placeholder 50">
            <a:extLst>
              <a:ext uri="{FF2B5EF4-FFF2-40B4-BE49-F238E27FC236}">
                <a16:creationId xmlns:a16="http://schemas.microsoft.com/office/drawing/2014/main" id="{084F28D2-C99C-44DC-95CF-A18847F3B6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34076" y="5210963"/>
            <a:ext cx="181356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8">
            <a:extLst>
              <a:ext uri="{FF2B5EF4-FFF2-40B4-BE49-F238E27FC236}">
                <a16:creationId xmlns:a16="http://schemas.microsoft.com/office/drawing/2014/main" id="{2402522A-E098-4FB5-B454-D6FC98D90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44238" y="4817717"/>
            <a:ext cx="1796396" cy="302186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3" name="Text Placeholder 50">
            <a:extLst>
              <a:ext uri="{FF2B5EF4-FFF2-40B4-BE49-F238E27FC236}">
                <a16:creationId xmlns:a16="http://schemas.microsoft.com/office/drawing/2014/main" id="{18CF51EA-CDE2-4AA1-83CB-9DC6E212C33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44238" y="5210963"/>
            <a:ext cx="181356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48">
            <a:extLst>
              <a:ext uri="{FF2B5EF4-FFF2-40B4-BE49-F238E27FC236}">
                <a16:creationId xmlns:a16="http://schemas.microsoft.com/office/drawing/2014/main" id="{FE2BFCE7-D8D1-42B7-97F2-78B1D2CB5F8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754400" y="4817717"/>
            <a:ext cx="1796396" cy="302186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5" name="Text Placeholder 50">
            <a:extLst>
              <a:ext uri="{FF2B5EF4-FFF2-40B4-BE49-F238E27FC236}">
                <a16:creationId xmlns:a16="http://schemas.microsoft.com/office/drawing/2014/main" id="{0C4E8DE7-5691-4470-BC2C-F9F6532248C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754400" y="5210963"/>
            <a:ext cx="181356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FBC6ED5-DBEC-4BA5-9BFE-9A5E0ED8D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526748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0">
          <p15:clr>
            <a:srgbClr val="FBAE40"/>
          </p15:clr>
        </p15:guide>
        <p15:guide id="2" pos="3840">
          <p15:clr>
            <a:srgbClr val="FBAE40"/>
          </p15:clr>
        </p15:guide>
        <p15:guide id="3" pos="5760">
          <p15:clr>
            <a:srgbClr val="FBAE40"/>
          </p15:clr>
        </p15:guide>
        <p15:guide id="4" pos="3984">
          <p15:clr>
            <a:srgbClr val="5ACBF0"/>
          </p15:clr>
        </p15:guide>
        <p15:guide id="5" pos="3696">
          <p15:clr>
            <a:srgbClr val="5ACBF0"/>
          </p15:clr>
        </p15:guide>
        <p15:guide id="6" pos="2064">
          <p15:clr>
            <a:srgbClr val="5ACBF0"/>
          </p15:clr>
        </p15:guide>
        <p15:guide id="7" pos="1776">
          <p15:clr>
            <a:srgbClr val="5ACBF0"/>
          </p15:clr>
        </p15:guide>
        <p15:guide id="8" pos="5616">
          <p15:clr>
            <a:srgbClr val="5ACBF0"/>
          </p15:clr>
        </p15:guide>
        <p15:guide id="9" pos="5904">
          <p15:clr>
            <a:srgbClr val="5ACBF0"/>
          </p15:clr>
        </p15:guide>
        <p15:guide id="10" pos="144">
          <p15:clr>
            <a:srgbClr val="5ACBF0"/>
          </p15:clr>
        </p15:guide>
        <p15:guide id="11" orient="horz" pos="4176">
          <p15:clr>
            <a:srgbClr val="5ACBF0"/>
          </p15:clr>
        </p15:guide>
        <p15:guide id="12" pos="7536">
          <p15:clr>
            <a:srgbClr val="5ACBF0"/>
          </p15:clr>
        </p15:guide>
        <p15:guide id="13" orient="horz" pos="144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48">
            <a:extLst>
              <a:ext uri="{FF2B5EF4-FFF2-40B4-BE49-F238E27FC236}">
                <a16:creationId xmlns:a16="http://schemas.microsoft.com/office/drawing/2014/main" id="{C6E48CAB-F1C0-4E71-9686-C02A967E923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6182" y="4014522"/>
            <a:ext cx="1182118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35" name="Text Placeholder 50">
            <a:extLst>
              <a:ext uri="{FF2B5EF4-FFF2-40B4-BE49-F238E27FC236}">
                <a16:creationId xmlns:a16="http://schemas.microsoft.com/office/drawing/2014/main" id="{7C226081-D459-4A68-9B23-0C804E6A639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6182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8">
            <a:extLst>
              <a:ext uri="{FF2B5EF4-FFF2-40B4-BE49-F238E27FC236}">
                <a16:creationId xmlns:a16="http://schemas.microsoft.com/office/drawing/2014/main" id="{C32AE455-05F0-44FA-98C4-73D9C60DF89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839103" y="4014522"/>
            <a:ext cx="1208897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3C3FB663-073E-458E-A31A-B15112A0D377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1839103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8">
            <a:extLst>
              <a:ext uri="{FF2B5EF4-FFF2-40B4-BE49-F238E27FC236}">
                <a16:creationId xmlns:a16="http://schemas.microsoft.com/office/drawing/2014/main" id="{91332113-C9A3-4B1F-A973-C30104497DC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222024" y="4014522"/>
            <a:ext cx="1181099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3" name="Text Placeholder 50">
            <a:extLst>
              <a:ext uri="{FF2B5EF4-FFF2-40B4-BE49-F238E27FC236}">
                <a16:creationId xmlns:a16="http://schemas.microsoft.com/office/drawing/2014/main" id="{CDAC2DE8-0B23-47D4-A121-018184C5D2BD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3222024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4" name="Text Placeholder 48">
            <a:extLst>
              <a:ext uri="{FF2B5EF4-FFF2-40B4-BE49-F238E27FC236}">
                <a16:creationId xmlns:a16="http://schemas.microsoft.com/office/drawing/2014/main" id="{AE8613EE-32F0-4251-809B-6B9907E226CF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604944" y="4014522"/>
            <a:ext cx="1181099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5" name="Text Placeholder 50">
            <a:extLst>
              <a:ext uri="{FF2B5EF4-FFF2-40B4-BE49-F238E27FC236}">
                <a16:creationId xmlns:a16="http://schemas.microsoft.com/office/drawing/2014/main" id="{6E9683DA-61F6-48A0-9453-C03FB9794010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4604944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48">
            <a:extLst>
              <a:ext uri="{FF2B5EF4-FFF2-40B4-BE49-F238E27FC236}">
                <a16:creationId xmlns:a16="http://schemas.microsoft.com/office/drawing/2014/main" id="{53C09CD9-E6F6-4AA3-968A-491D1568E73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555230" y="4014522"/>
            <a:ext cx="1181099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7" name="Text Placeholder 50">
            <a:extLst>
              <a:ext uri="{FF2B5EF4-FFF2-40B4-BE49-F238E27FC236}">
                <a16:creationId xmlns:a16="http://schemas.microsoft.com/office/drawing/2014/main" id="{4457D5F2-D7AE-44A9-847A-D20086BCCC22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6555230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8" name="Text Placeholder 48">
            <a:extLst>
              <a:ext uri="{FF2B5EF4-FFF2-40B4-BE49-F238E27FC236}">
                <a16:creationId xmlns:a16="http://schemas.microsoft.com/office/drawing/2014/main" id="{4FBE8211-41BE-41C2-B826-94FD55BC0AA4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7938151" y="4014522"/>
            <a:ext cx="1181098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9" name="Text Placeholder 50">
            <a:extLst>
              <a:ext uri="{FF2B5EF4-FFF2-40B4-BE49-F238E27FC236}">
                <a16:creationId xmlns:a16="http://schemas.microsoft.com/office/drawing/2014/main" id="{18C75666-F3E0-4AD7-8C05-FEFFEAE1D10C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7938151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8">
            <a:extLst>
              <a:ext uri="{FF2B5EF4-FFF2-40B4-BE49-F238E27FC236}">
                <a16:creationId xmlns:a16="http://schemas.microsoft.com/office/drawing/2014/main" id="{66478F13-D9B8-4439-9B08-804CD6848EB9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321072" y="4014522"/>
            <a:ext cx="1181098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61" name="Text Placeholder 50">
            <a:extLst>
              <a:ext uri="{FF2B5EF4-FFF2-40B4-BE49-F238E27FC236}">
                <a16:creationId xmlns:a16="http://schemas.microsoft.com/office/drawing/2014/main" id="{08844405-957A-4970-A2B6-D161FED665FF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9321072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8">
            <a:extLst>
              <a:ext uri="{FF2B5EF4-FFF2-40B4-BE49-F238E27FC236}">
                <a16:creationId xmlns:a16="http://schemas.microsoft.com/office/drawing/2014/main" id="{6F067D31-AE61-48F0-A497-1908DC77F086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0703992" y="4014522"/>
            <a:ext cx="1181098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63" name="Text Placeholder 50">
            <a:extLst>
              <a:ext uri="{FF2B5EF4-FFF2-40B4-BE49-F238E27FC236}">
                <a16:creationId xmlns:a16="http://schemas.microsoft.com/office/drawing/2014/main" id="{5B4A526A-A40E-4B7D-94EC-5FDCAD2EAD89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10703992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A67390-01C5-4A4E-AF7F-79E8DB2B2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595756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0">
          <p15:clr>
            <a:srgbClr val="FBAE40"/>
          </p15:clr>
        </p15:guide>
        <p15:guide id="2" pos="3840">
          <p15:clr>
            <a:srgbClr val="FBAE40"/>
          </p15:clr>
        </p15:guide>
        <p15:guide id="3" pos="5760">
          <p15:clr>
            <a:srgbClr val="FBAE40"/>
          </p15:clr>
        </p15:guide>
        <p15:guide id="4" pos="3984" userDrawn="1">
          <p15:clr>
            <a:srgbClr val="5ACBF0"/>
          </p15:clr>
        </p15:guide>
        <p15:guide id="5" pos="3696">
          <p15:clr>
            <a:srgbClr val="5ACBF0"/>
          </p15:clr>
        </p15:guide>
        <p15:guide id="6" pos="2064">
          <p15:clr>
            <a:srgbClr val="5ACBF0"/>
          </p15:clr>
        </p15:guide>
        <p15:guide id="7" pos="1776">
          <p15:clr>
            <a:srgbClr val="5ACBF0"/>
          </p15:clr>
        </p15:guide>
        <p15:guide id="8" pos="5616">
          <p15:clr>
            <a:srgbClr val="5ACBF0"/>
          </p15:clr>
        </p15:guide>
        <p15:guide id="9" pos="5904">
          <p15:clr>
            <a:srgbClr val="5ACBF0"/>
          </p15:clr>
        </p15:guide>
        <p15:guide id="10" pos="144">
          <p15:clr>
            <a:srgbClr val="5ACBF0"/>
          </p15:clr>
        </p15:guide>
        <p15:guide id="11" orient="horz" pos="4176">
          <p15:clr>
            <a:srgbClr val="5ACBF0"/>
          </p15:clr>
        </p15:guide>
        <p15:guide id="12" pos="7536">
          <p15:clr>
            <a:srgbClr val="5ACBF0"/>
          </p15:clr>
        </p15:guide>
        <p15:guide id="13" orient="horz" pos="144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14742123-85C4-4775-80AC-721BD7C1628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80060" y="1776098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E1001174-581F-41A6-864B-D3BE932C2E4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80060" y="2111375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8">
            <a:extLst>
              <a:ext uri="{FF2B5EF4-FFF2-40B4-BE49-F238E27FC236}">
                <a16:creationId xmlns:a16="http://schemas.microsoft.com/office/drawing/2014/main" id="{2B649793-2AFC-43EE-8172-0EAB326F11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4540" y="1776098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3" name="Text Placeholder 50">
            <a:extLst>
              <a:ext uri="{FF2B5EF4-FFF2-40B4-BE49-F238E27FC236}">
                <a16:creationId xmlns:a16="http://schemas.microsoft.com/office/drawing/2014/main" id="{5B27745F-27CA-45D0-BE8E-A9C3B168F4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74540" y="2111375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4" name="Text Placeholder 48">
            <a:extLst>
              <a:ext uri="{FF2B5EF4-FFF2-40B4-BE49-F238E27FC236}">
                <a16:creationId xmlns:a16="http://schemas.microsoft.com/office/drawing/2014/main" id="{58782C77-F426-4586-AF09-D07E1E8737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697900" y="1776098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5" name="Text Placeholder 50">
            <a:extLst>
              <a:ext uri="{FF2B5EF4-FFF2-40B4-BE49-F238E27FC236}">
                <a16:creationId xmlns:a16="http://schemas.microsoft.com/office/drawing/2014/main" id="{E04DA729-6A59-4BC5-8955-DF4D12F125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97900" y="2111375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48">
            <a:extLst>
              <a:ext uri="{FF2B5EF4-FFF2-40B4-BE49-F238E27FC236}">
                <a16:creationId xmlns:a16="http://schemas.microsoft.com/office/drawing/2014/main" id="{F6AF03D4-E441-4447-876C-A1B030223E2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80060" y="2914739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7" name="Text Placeholder 50">
            <a:extLst>
              <a:ext uri="{FF2B5EF4-FFF2-40B4-BE49-F238E27FC236}">
                <a16:creationId xmlns:a16="http://schemas.microsoft.com/office/drawing/2014/main" id="{679D428E-9700-4E19-8364-70006C3E765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80060" y="3254810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8" name="Text Placeholder 48">
            <a:extLst>
              <a:ext uri="{FF2B5EF4-FFF2-40B4-BE49-F238E27FC236}">
                <a16:creationId xmlns:a16="http://schemas.microsoft.com/office/drawing/2014/main" id="{5B64A0D9-EA5C-4EC1-981A-0FD223A62FB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674540" y="2914739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9" name="Text Placeholder 50">
            <a:extLst>
              <a:ext uri="{FF2B5EF4-FFF2-40B4-BE49-F238E27FC236}">
                <a16:creationId xmlns:a16="http://schemas.microsoft.com/office/drawing/2014/main" id="{7F9CD6F4-7AEE-42A4-B26D-96BE3E90036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674540" y="3254810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8">
            <a:extLst>
              <a:ext uri="{FF2B5EF4-FFF2-40B4-BE49-F238E27FC236}">
                <a16:creationId xmlns:a16="http://schemas.microsoft.com/office/drawing/2014/main" id="{82EA5B58-66CC-4197-BAC3-D0A39558DB0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697900" y="2914739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1" name="Text Placeholder 50">
            <a:extLst>
              <a:ext uri="{FF2B5EF4-FFF2-40B4-BE49-F238E27FC236}">
                <a16:creationId xmlns:a16="http://schemas.microsoft.com/office/drawing/2014/main" id="{B76C47B4-A585-4CAC-933A-2E6D1938D17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697900" y="3254810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8">
            <a:extLst>
              <a:ext uri="{FF2B5EF4-FFF2-40B4-BE49-F238E27FC236}">
                <a16:creationId xmlns:a16="http://schemas.microsoft.com/office/drawing/2014/main" id="{563D0C18-5125-4D0F-B46D-76AE182B3FA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580060" y="4057987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3" name="Text Placeholder 50">
            <a:extLst>
              <a:ext uri="{FF2B5EF4-FFF2-40B4-BE49-F238E27FC236}">
                <a16:creationId xmlns:a16="http://schemas.microsoft.com/office/drawing/2014/main" id="{10634501-CE83-42B9-8572-5C6B7371086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580060" y="4392591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8">
            <a:extLst>
              <a:ext uri="{FF2B5EF4-FFF2-40B4-BE49-F238E27FC236}">
                <a16:creationId xmlns:a16="http://schemas.microsoft.com/office/drawing/2014/main" id="{54844B85-1B28-4340-AA8C-10A0C2A36C9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674540" y="4057987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5" name="Text Placeholder 50">
            <a:extLst>
              <a:ext uri="{FF2B5EF4-FFF2-40B4-BE49-F238E27FC236}">
                <a16:creationId xmlns:a16="http://schemas.microsoft.com/office/drawing/2014/main" id="{31BB84F0-3823-46DB-BCEF-5EF3F8E680C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674540" y="4392591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8">
            <a:extLst>
              <a:ext uri="{FF2B5EF4-FFF2-40B4-BE49-F238E27FC236}">
                <a16:creationId xmlns:a16="http://schemas.microsoft.com/office/drawing/2014/main" id="{D4D4EE7B-E029-47B3-BC18-D53E810711C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697900" y="4057987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7" name="Text Placeholder 50">
            <a:extLst>
              <a:ext uri="{FF2B5EF4-FFF2-40B4-BE49-F238E27FC236}">
                <a16:creationId xmlns:a16="http://schemas.microsoft.com/office/drawing/2014/main" id="{C088BE45-14DC-4551-A5FC-93D0BA99188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697900" y="4392591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8">
            <a:extLst>
              <a:ext uri="{FF2B5EF4-FFF2-40B4-BE49-F238E27FC236}">
                <a16:creationId xmlns:a16="http://schemas.microsoft.com/office/drawing/2014/main" id="{120E072F-4FF5-422F-B7FD-BE3DF026010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580060" y="5231920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9" name="Text Placeholder 50">
            <a:extLst>
              <a:ext uri="{FF2B5EF4-FFF2-40B4-BE49-F238E27FC236}">
                <a16:creationId xmlns:a16="http://schemas.microsoft.com/office/drawing/2014/main" id="{E73E6162-F4E3-4F6D-BA12-6B5918E23B8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580060" y="5566524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8">
            <a:extLst>
              <a:ext uri="{FF2B5EF4-FFF2-40B4-BE49-F238E27FC236}">
                <a16:creationId xmlns:a16="http://schemas.microsoft.com/office/drawing/2014/main" id="{C9938F8E-67A2-401C-882C-ED04C7E5224B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674540" y="5231920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1" name="Text Placeholder 50">
            <a:extLst>
              <a:ext uri="{FF2B5EF4-FFF2-40B4-BE49-F238E27FC236}">
                <a16:creationId xmlns:a16="http://schemas.microsoft.com/office/drawing/2014/main" id="{E683DBE3-DCA5-4538-A253-E60ED2C4B621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674540" y="5566524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8">
            <a:extLst>
              <a:ext uri="{FF2B5EF4-FFF2-40B4-BE49-F238E27FC236}">
                <a16:creationId xmlns:a16="http://schemas.microsoft.com/office/drawing/2014/main" id="{6F8B9E2C-BE06-4536-A348-4640A2DA1BF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697900" y="5231920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3" name="Text Placeholder 50">
            <a:extLst>
              <a:ext uri="{FF2B5EF4-FFF2-40B4-BE49-F238E27FC236}">
                <a16:creationId xmlns:a16="http://schemas.microsoft.com/office/drawing/2014/main" id="{B9A57CE7-FAE2-490F-A8F8-402B5F3A7443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697900" y="5566524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611859-7CC8-480B-BA0E-18BB16B30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19134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44" userDrawn="1">
          <p15:clr>
            <a:srgbClr val="FBAE40"/>
          </p15:clr>
        </p15:guide>
        <p15:guide id="2" pos="5112">
          <p15:clr>
            <a:srgbClr val="FBAE40"/>
          </p15:clr>
        </p15:guide>
        <p15:guide id="4" pos="5256">
          <p15:clr>
            <a:srgbClr val="5ACBF0"/>
          </p15:clr>
        </p15:guide>
        <p15:guide id="5" pos="4968" userDrawn="1">
          <p15:clr>
            <a:srgbClr val="5ACBF0"/>
          </p15:clr>
        </p15:guide>
        <p15:guide id="6" pos="2688" userDrawn="1">
          <p15:clr>
            <a:srgbClr val="5ACBF0"/>
          </p15:clr>
        </p15:guide>
        <p15:guide id="7" pos="2400" userDrawn="1">
          <p15:clr>
            <a:srgbClr val="5ACBF0"/>
          </p15:clr>
        </p15:guide>
        <p15:guide id="10" pos="144">
          <p15:clr>
            <a:srgbClr val="5ACBF0"/>
          </p15:clr>
        </p15:guide>
        <p15:guide id="11" orient="horz" pos="4176">
          <p15:clr>
            <a:srgbClr val="5ACBF0"/>
          </p15:clr>
        </p15:guide>
        <p15:guide id="12" pos="7536">
          <p15:clr>
            <a:srgbClr val="5ACBF0"/>
          </p15:clr>
        </p15:guide>
        <p15:guide id="13" orient="horz" pos="144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90B616-241D-4DFE-BC2F-C001ED77E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24" y="457200"/>
            <a:ext cx="11731752" cy="63093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AE909E-CC4A-4E51-BC02-B893225D2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0124" y="1825625"/>
            <a:ext cx="1173175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B6EE4-1695-4DD6-9758-84FFE963D6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0124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FDAD0-21E9-42D0-8C63-C6563197FC13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3250D-A8F9-4682-AD84-FD37BCAA6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9280" y="6356350"/>
            <a:ext cx="5933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1A788-841D-41AB-A983-152B6532F7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86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E3823-CC86-4AC6-95C0-DC3ECA80FD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840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1" r:id="rId2"/>
    <p:sldLayoutId id="2147483670" r:id="rId3"/>
  </p:sldLayoutIdLst>
  <p:txStyles>
    <p:titleStyle>
      <a:lvl1pPr algn="ctr" defTabSz="914400" rtl="0" eaLnBrk="1" latinLnBrk="0" hangingPunct="1">
        <a:lnSpc>
          <a:spcPct val="90000"/>
        </a:lnSpc>
        <a:spcBef>
          <a:spcPts val="1000"/>
        </a:spcBef>
        <a:buNone/>
        <a:defRPr sz="3600" b="1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edical.Examiner2@nca.nhs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 descr="timeline ">
            <a:extLst>
              <a:ext uri="{FF2B5EF4-FFF2-40B4-BE49-F238E27FC236}">
                <a16:creationId xmlns:a16="http://schemas.microsoft.com/office/drawing/2014/main" id="{8D4775DE-A457-470F-9215-52C254BEA12F}"/>
              </a:ext>
            </a:extLst>
          </p:cNvPr>
          <p:cNvSpPr/>
          <p:nvPr/>
        </p:nvSpPr>
        <p:spPr>
          <a:xfrm rot="10800000" flipV="1">
            <a:off x="325312" y="1759867"/>
            <a:ext cx="5431542" cy="1392649"/>
          </a:xfrm>
          <a:custGeom>
            <a:avLst/>
            <a:gdLst>
              <a:gd name="connsiteX0" fmla="*/ 1450750 w 5658193"/>
              <a:gd name="connsiteY0" fmla="*/ 725607 h 1450763"/>
              <a:gd name="connsiteX1" fmla="*/ 1449830 w 5658193"/>
              <a:gd name="connsiteY1" fmla="*/ 725607 h 1450763"/>
              <a:gd name="connsiteX2" fmla="*/ 1449806 w 5658193"/>
              <a:gd name="connsiteY2" fmla="*/ 725382 h 1450763"/>
              <a:gd name="connsiteX3" fmla="*/ 1449830 w 5658193"/>
              <a:gd name="connsiteY3" fmla="*/ 725157 h 1450763"/>
              <a:gd name="connsiteX4" fmla="*/ 1402870 w 5658193"/>
              <a:gd name="connsiteY4" fmla="*/ 725157 h 1450763"/>
              <a:gd name="connsiteX5" fmla="*/ 1389130 w 5658193"/>
              <a:gd name="connsiteY5" fmla="*/ 588840 h 1450763"/>
              <a:gd name="connsiteX6" fmla="*/ 725382 w 5658193"/>
              <a:gd name="connsiteY6" fmla="*/ 47869 h 1450763"/>
              <a:gd name="connsiteX7" fmla="*/ 47868 w 5658193"/>
              <a:gd name="connsiteY7" fmla="*/ 725382 h 1450763"/>
              <a:gd name="connsiteX8" fmla="*/ 47890 w 5658193"/>
              <a:gd name="connsiteY8" fmla="*/ 725607 h 1450763"/>
              <a:gd name="connsiteX9" fmla="*/ 10 w 5658193"/>
              <a:gd name="connsiteY9" fmla="*/ 725607 h 1450763"/>
              <a:gd name="connsiteX10" fmla="*/ 0 w 5658193"/>
              <a:gd name="connsiteY10" fmla="*/ 725382 h 1450763"/>
              <a:gd name="connsiteX11" fmla="*/ 725382 w 5658193"/>
              <a:gd name="connsiteY11" fmla="*/ 1 h 1450763"/>
              <a:gd name="connsiteX12" fmla="*/ 1450762 w 5658193"/>
              <a:gd name="connsiteY12" fmla="*/ 725382 h 1450763"/>
              <a:gd name="connsiteX13" fmla="*/ 4932812 w 5658193"/>
              <a:gd name="connsiteY13" fmla="*/ 1450762 h 1450763"/>
              <a:gd name="connsiteX14" fmla="*/ 4207431 w 5658193"/>
              <a:gd name="connsiteY14" fmla="*/ 725381 h 1450763"/>
              <a:gd name="connsiteX15" fmla="*/ 4207442 w 5658193"/>
              <a:gd name="connsiteY15" fmla="*/ 725156 h 1450763"/>
              <a:gd name="connsiteX16" fmla="*/ 4208363 w 5658193"/>
              <a:gd name="connsiteY16" fmla="*/ 725156 h 1450763"/>
              <a:gd name="connsiteX17" fmla="*/ 4208386 w 5658193"/>
              <a:gd name="connsiteY17" fmla="*/ 725381 h 1450763"/>
              <a:gd name="connsiteX18" fmla="*/ 4208363 w 5658193"/>
              <a:gd name="connsiteY18" fmla="*/ 725606 h 1450763"/>
              <a:gd name="connsiteX19" fmla="*/ 4255322 w 5658193"/>
              <a:gd name="connsiteY19" fmla="*/ 725606 h 1450763"/>
              <a:gd name="connsiteX20" fmla="*/ 4269064 w 5658193"/>
              <a:gd name="connsiteY20" fmla="*/ 861924 h 1450763"/>
              <a:gd name="connsiteX21" fmla="*/ 4932812 w 5658193"/>
              <a:gd name="connsiteY21" fmla="*/ 1402894 h 1450763"/>
              <a:gd name="connsiteX22" fmla="*/ 5610325 w 5658193"/>
              <a:gd name="connsiteY22" fmla="*/ 725381 h 1450763"/>
              <a:gd name="connsiteX23" fmla="*/ 5610302 w 5658193"/>
              <a:gd name="connsiteY23" fmla="*/ 725156 h 1450763"/>
              <a:gd name="connsiteX24" fmla="*/ 5658182 w 5658193"/>
              <a:gd name="connsiteY24" fmla="*/ 725156 h 1450763"/>
              <a:gd name="connsiteX25" fmla="*/ 5658193 w 5658193"/>
              <a:gd name="connsiteY25" fmla="*/ 725381 h 1450763"/>
              <a:gd name="connsiteX26" fmla="*/ 4932812 w 5658193"/>
              <a:gd name="connsiteY26" fmla="*/ 1450762 h 1450763"/>
              <a:gd name="connsiteX27" fmla="*/ 2127320 w 5658193"/>
              <a:gd name="connsiteY27" fmla="*/ 1450763 h 1450763"/>
              <a:gd name="connsiteX28" fmla="*/ 1401938 w 5658193"/>
              <a:gd name="connsiteY28" fmla="*/ 725382 h 1450763"/>
              <a:gd name="connsiteX29" fmla="*/ 1401950 w 5658193"/>
              <a:gd name="connsiteY29" fmla="*/ 725157 h 1450763"/>
              <a:gd name="connsiteX30" fmla="*/ 1402870 w 5658193"/>
              <a:gd name="connsiteY30" fmla="*/ 725157 h 1450763"/>
              <a:gd name="connsiteX31" fmla="*/ 1402894 w 5658193"/>
              <a:gd name="connsiteY31" fmla="*/ 725382 h 1450763"/>
              <a:gd name="connsiteX32" fmla="*/ 1402870 w 5658193"/>
              <a:gd name="connsiteY32" fmla="*/ 725607 h 1450763"/>
              <a:gd name="connsiteX33" fmla="*/ 1449830 w 5658193"/>
              <a:gd name="connsiteY33" fmla="*/ 725607 h 1450763"/>
              <a:gd name="connsiteX34" fmla="*/ 1463572 w 5658193"/>
              <a:gd name="connsiteY34" fmla="*/ 861925 h 1450763"/>
              <a:gd name="connsiteX35" fmla="*/ 2127320 w 5658193"/>
              <a:gd name="connsiteY35" fmla="*/ 1402895 h 1450763"/>
              <a:gd name="connsiteX36" fmla="*/ 2804833 w 5658193"/>
              <a:gd name="connsiteY36" fmla="*/ 725382 h 1450763"/>
              <a:gd name="connsiteX37" fmla="*/ 2804810 w 5658193"/>
              <a:gd name="connsiteY37" fmla="*/ 725157 h 1450763"/>
              <a:gd name="connsiteX38" fmla="*/ 2805515 w 5658193"/>
              <a:gd name="connsiteY38" fmla="*/ 725157 h 1450763"/>
              <a:gd name="connsiteX39" fmla="*/ 2820229 w 5658193"/>
              <a:gd name="connsiteY39" fmla="*/ 579192 h 1450763"/>
              <a:gd name="connsiteX40" fmla="*/ 3530873 w 5658193"/>
              <a:gd name="connsiteY40" fmla="*/ 0 h 1450763"/>
              <a:gd name="connsiteX41" fmla="*/ 4256254 w 5658193"/>
              <a:gd name="connsiteY41" fmla="*/ 725381 h 1450763"/>
              <a:gd name="connsiteX42" fmla="*/ 4256243 w 5658193"/>
              <a:gd name="connsiteY42" fmla="*/ 725606 h 1450763"/>
              <a:gd name="connsiteX43" fmla="*/ 4255322 w 5658193"/>
              <a:gd name="connsiteY43" fmla="*/ 725606 h 1450763"/>
              <a:gd name="connsiteX44" fmla="*/ 4255299 w 5658193"/>
              <a:gd name="connsiteY44" fmla="*/ 725381 h 1450763"/>
              <a:gd name="connsiteX45" fmla="*/ 4255322 w 5658193"/>
              <a:gd name="connsiteY45" fmla="*/ 725156 h 1450763"/>
              <a:gd name="connsiteX46" fmla="*/ 4208363 w 5658193"/>
              <a:gd name="connsiteY46" fmla="*/ 725156 h 1450763"/>
              <a:gd name="connsiteX47" fmla="*/ 4194621 w 5658193"/>
              <a:gd name="connsiteY47" fmla="*/ 588839 h 1450763"/>
              <a:gd name="connsiteX48" fmla="*/ 3530873 w 5658193"/>
              <a:gd name="connsiteY48" fmla="*/ 47868 h 1450763"/>
              <a:gd name="connsiteX49" fmla="*/ 2853360 w 5658193"/>
              <a:gd name="connsiteY49" fmla="*/ 725381 h 1450763"/>
              <a:gd name="connsiteX50" fmla="*/ 2853383 w 5658193"/>
              <a:gd name="connsiteY50" fmla="*/ 725606 h 1450763"/>
              <a:gd name="connsiteX51" fmla="*/ 2852678 w 5658193"/>
              <a:gd name="connsiteY51" fmla="*/ 725606 h 1450763"/>
              <a:gd name="connsiteX52" fmla="*/ 2837964 w 5658193"/>
              <a:gd name="connsiteY52" fmla="*/ 871572 h 1450763"/>
              <a:gd name="connsiteX53" fmla="*/ 2127320 w 5658193"/>
              <a:gd name="connsiteY53" fmla="*/ 1450763 h 145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5658193" h="1450763">
                <a:moveTo>
                  <a:pt x="1450750" y="725607"/>
                </a:moveTo>
                <a:lnTo>
                  <a:pt x="1449830" y="725607"/>
                </a:lnTo>
                <a:lnTo>
                  <a:pt x="1449806" y="725382"/>
                </a:lnTo>
                <a:lnTo>
                  <a:pt x="1449830" y="725157"/>
                </a:lnTo>
                <a:lnTo>
                  <a:pt x="1402870" y="725157"/>
                </a:lnTo>
                <a:lnTo>
                  <a:pt x="1389130" y="588840"/>
                </a:lnTo>
                <a:cubicBezTo>
                  <a:pt x="1325954" y="280108"/>
                  <a:pt x="1052790" y="47869"/>
                  <a:pt x="725382" y="47869"/>
                </a:cubicBezTo>
                <a:cubicBezTo>
                  <a:pt x="351202" y="47869"/>
                  <a:pt x="47868" y="351202"/>
                  <a:pt x="47868" y="725382"/>
                </a:cubicBezTo>
                <a:lnTo>
                  <a:pt x="47890" y="725607"/>
                </a:lnTo>
                <a:lnTo>
                  <a:pt x="10" y="725607"/>
                </a:lnTo>
                <a:lnTo>
                  <a:pt x="0" y="725382"/>
                </a:lnTo>
                <a:cubicBezTo>
                  <a:pt x="0" y="324765"/>
                  <a:pt x="324764" y="1"/>
                  <a:pt x="725382" y="1"/>
                </a:cubicBezTo>
                <a:cubicBezTo>
                  <a:pt x="1125998" y="1"/>
                  <a:pt x="1450762" y="324765"/>
                  <a:pt x="1450762" y="725382"/>
                </a:cubicBezTo>
                <a:close/>
                <a:moveTo>
                  <a:pt x="4932812" y="1450762"/>
                </a:moveTo>
                <a:cubicBezTo>
                  <a:pt x="4532195" y="1450762"/>
                  <a:pt x="4207431" y="1125998"/>
                  <a:pt x="4207431" y="725381"/>
                </a:cubicBezTo>
                <a:lnTo>
                  <a:pt x="4207442" y="725156"/>
                </a:lnTo>
                <a:lnTo>
                  <a:pt x="4208363" y="725156"/>
                </a:lnTo>
                <a:lnTo>
                  <a:pt x="4208386" y="725381"/>
                </a:lnTo>
                <a:lnTo>
                  <a:pt x="4208363" y="725606"/>
                </a:lnTo>
                <a:lnTo>
                  <a:pt x="4255322" y="725606"/>
                </a:lnTo>
                <a:lnTo>
                  <a:pt x="4269064" y="861924"/>
                </a:lnTo>
                <a:cubicBezTo>
                  <a:pt x="4332239" y="1170655"/>
                  <a:pt x="4605404" y="1402894"/>
                  <a:pt x="4932812" y="1402894"/>
                </a:cubicBezTo>
                <a:cubicBezTo>
                  <a:pt x="5306992" y="1402894"/>
                  <a:pt x="5610325" y="1099561"/>
                  <a:pt x="5610325" y="725381"/>
                </a:cubicBezTo>
                <a:lnTo>
                  <a:pt x="5610302" y="725156"/>
                </a:lnTo>
                <a:lnTo>
                  <a:pt x="5658182" y="725156"/>
                </a:lnTo>
                <a:lnTo>
                  <a:pt x="5658193" y="725381"/>
                </a:lnTo>
                <a:cubicBezTo>
                  <a:pt x="5658193" y="1125998"/>
                  <a:pt x="5333429" y="1450762"/>
                  <a:pt x="4932812" y="1450762"/>
                </a:cubicBezTo>
                <a:close/>
                <a:moveTo>
                  <a:pt x="2127320" y="1450763"/>
                </a:moveTo>
                <a:cubicBezTo>
                  <a:pt x="1726703" y="1450763"/>
                  <a:pt x="1401938" y="1125999"/>
                  <a:pt x="1401938" y="725382"/>
                </a:cubicBezTo>
                <a:lnTo>
                  <a:pt x="1401950" y="725157"/>
                </a:lnTo>
                <a:lnTo>
                  <a:pt x="1402870" y="725157"/>
                </a:lnTo>
                <a:lnTo>
                  <a:pt x="1402894" y="725382"/>
                </a:lnTo>
                <a:lnTo>
                  <a:pt x="1402870" y="725607"/>
                </a:lnTo>
                <a:lnTo>
                  <a:pt x="1449830" y="725607"/>
                </a:lnTo>
                <a:lnTo>
                  <a:pt x="1463572" y="861925"/>
                </a:lnTo>
                <a:cubicBezTo>
                  <a:pt x="1526746" y="1170656"/>
                  <a:pt x="1799912" y="1402895"/>
                  <a:pt x="2127320" y="1402895"/>
                </a:cubicBezTo>
                <a:cubicBezTo>
                  <a:pt x="2501500" y="1402895"/>
                  <a:pt x="2804833" y="1099562"/>
                  <a:pt x="2804833" y="725382"/>
                </a:cubicBezTo>
                <a:lnTo>
                  <a:pt x="2804810" y="725157"/>
                </a:lnTo>
                <a:lnTo>
                  <a:pt x="2805515" y="725157"/>
                </a:lnTo>
                <a:lnTo>
                  <a:pt x="2820229" y="579192"/>
                </a:lnTo>
                <a:cubicBezTo>
                  <a:pt x="2887868" y="248648"/>
                  <a:pt x="3180333" y="0"/>
                  <a:pt x="3530873" y="0"/>
                </a:cubicBezTo>
                <a:cubicBezTo>
                  <a:pt x="3931490" y="0"/>
                  <a:pt x="4256254" y="324764"/>
                  <a:pt x="4256254" y="725381"/>
                </a:cubicBezTo>
                <a:lnTo>
                  <a:pt x="4256243" y="725606"/>
                </a:lnTo>
                <a:lnTo>
                  <a:pt x="4255322" y="725606"/>
                </a:lnTo>
                <a:lnTo>
                  <a:pt x="4255299" y="725381"/>
                </a:lnTo>
                <a:lnTo>
                  <a:pt x="4255322" y="725156"/>
                </a:lnTo>
                <a:lnTo>
                  <a:pt x="4208363" y="725156"/>
                </a:lnTo>
                <a:lnTo>
                  <a:pt x="4194621" y="588839"/>
                </a:lnTo>
                <a:cubicBezTo>
                  <a:pt x="4131446" y="280107"/>
                  <a:pt x="3858281" y="47868"/>
                  <a:pt x="3530873" y="47868"/>
                </a:cubicBezTo>
                <a:cubicBezTo>
                  <a:pt x="3156693" y="47868"/>
                  <a:pt x="2853360" y="351201"/>
                  <a:pt x="2853360" y="725381"/>
                </a:cubicBezTo>
                <a:lnTo>
                  <a:pt x="2853383" y="725606"/>
                </a:lnTo>
                <a:lnTo>
                  <a:pt x="2852678" y="725606"/>
                </a:lnTo>
                <a:lnTo>
                  <a:pt x="2837964" y="871572"/>
                </a:lnTo>
                <a:cubicBezTo>
                  <a:pt x="2770325" y="1202116"/>
                  <a:pt x="2477860" y="1450763"/>
                  <a:pt x="2127320" y="1450763"/>
                </a:cubicBezTo>
                <a:close/>
              </a:path>
            </a:pathLst>
          </a:custGeom>
          <a:gradFill>
            <a:gsLst>
              <a:gs pos="66000">
                <a:schemeClr val="accent6"/>
              </a:gs>
              <a:gs pos="42000">
                <a:schemeClr val="accent5"/>
              </a:gs>
              <a:gs pos="8000">
                <a:schemeClr val="accent4"/>
              </a:gs>
              <a:gs pos="90000">
                <a:schemeClr val="accent3"/>
              </a:gs>
            </a:gsLst>
            <a:lin ang="10800000" scaled="0"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415C901-039D-4058-80C7-5ABA400CDB06}"/>
              </a:ext>
            </a:extLst>
          </p:cNvPr>
          <p:cNvSpPr/>
          <p:nvPr/>
        </p:nvSpPr>
        <p:spPr>
          <a:xfrm>
            <a:off x="1921370" y="2103301"/>
            <a:ext cx="879845" cy="87984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5"/>
                </a:solidFill>
              </a:rPr>
              <a:t>2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66DA334-7569-42CB-95CD-419F4AC26092}"/>
              </a:ext>
            </a:extLst>
          </p:cNvPr>
          <p:cNvSpPr/>
          <p:nvPr/>
        </p:nvSpPr>
        <p:spPr>
          <a:xfrm>
            <a:off x="3278816" y="1921132"/>
            <a:ext cx="879845" cy="87984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6"/>
                </a:solidFill>
              </a:rPr>
              <a:t>3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D8E2964-D9A5-4A16-8604-F04921C189EB}"/>
              </a:ext>
            </a:extLst>
          </p:cNvPr>
          <p:cNvSpPr/>
          <p:nvPr/>
        </p:nvSpPr>
        <p:spPr>
          <a:xfrm>
            <a:off x="4604944" y="2145169"/>
            <a:ext cx="879845" cy="87984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3"/>
                </a:solidFill>
              </a:rPr>
              <a:t>4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C17936A-EE2B-4C30-A31C-496282D48B87}"/>
              </a:ext>
            </a:extLst>
          </p:cNvPr>
          <p:cNvSpPr/>
          <p:nvPr/>
        </p:nvSpPr>
        <p:spPr>
          <a:xfrm>
            <a:off x="607318" y="1891350"/>
            <a:ext cx="879845" cy="87984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4"/>
                </a:solidFill>
              </a:rPr>
              <a:t>1</a:t>
            </a:r>
          </a:p>
        </p:txBody>
      </p:sp>
      <p:sp>
        <p:nvSpPr>
          <p:cNvPr id="51" name="Oval 50" descr="timeline endpoints">
            <a:extLst>
              <a:ext uri="{FF2B5EF4-FFF2-40B4-BE49-F238E27FC236}">
                <a16:creationId xmlns:a16="http://schemas.microsoft.com/office/drawing/2014/main" id="{FEB42CF1-3717-49C1-AB83-60AC16555486}"/>
              </a:ext>
            </a:extLst>
          </p:cNvPr>
          <p:cNvSpPr/>
          <p:nvPr/>
        </p:nvSpPr>
        <p:spPr>
          <a:xfrm>
            <a:off x="260019" y="2265919"/>
            <a:ext cx="190273" cy="190273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 descr="timeline endpoints">
            <a:extLst>
              <a:ext uri="{FF2B5EF4-FFF2-40B4-BE49-F238E27FC236}">
                <a16:creationId xmlns:a16="http://schemas.microsoft.com/office/drawing/2014/main" id="{ADA048D0-8338-452D-AF0D-7D6C9C599BD4}"/>
              </a:ext>
            </a:extLst>
          </p:cNvPr>
          <p:cNvSpPr/>
          <p:nvPr/>
        </p:nvSpPr>
        <p:spPr>
          <a:xfrm>
            <a:off x="5644920" y="2404286"/>
            <a:ext cx="180805" cy="180805"/>
          </a:xfrm>
          <a:prstGeom prst="ellipse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32" descr="timeline ">
            <a:extLst>
              <a:ext uri="{FF2B5EF4-FFF2-40B4-BE49-F238E27FC236}">
                <a16:creationId xmlns:a16="http://schemas.microsoft.com/office/drawing/2014/main" id="{7B3DF975-73CD-42C6-9B78-C3FF40C352F1}"/>
              </a:ext>
            </a:extLst>
          </p:cNvPr>
          <p:cNvSpPr/>
          <p:nvPr/>
        </p:nvSpPr>
        <p:spPr>
          <a:xfrm rot="10800000" flipV="1">
            <a:off x="6435146" y="1855004"/>
            <a:ext cx="5431542" cy="1392649"/>
          </a:xfrm>
          <a:custGeom>
            <a:avLst/>
            <a:gdLst>
              <a:gd name="connsiteX0" fmla="*/ 1450750 w 5658193"/>
              <a:gd name="connsiteY0" fmla="*/ 725607 h 1450763"/>
              <a:gd name="connsiteX1" fmla="*/ 1449830 w 5658193"/>
              <a:gd name="connsiteY1" fmla="*/ 725607 h 1450763"/>
              <a:gd name="connsiteX2" fmla="*/ 1449806 w 5658193"/>
              <a:gd name="connsiteY2" fmla="*/ 725382 h 1450763"/>
              <a:gd name="connsiteX3" fmla="*/ 1449830 w 5658193"/>
              <a:gd name="connsiteY3" fmla="*/ 725157 h 1450763"/>
              <a:gd name="connsiteX4" fmla="*/ 1402870 w 5658193"/>
              <a:gd name="connsiteY4" fmla="*/ 725157 h 1450763"/>
              <a:gd name="connsiteX5" fmla="*/ 1389130 w 5658193"/>
              <a:gd name="connsiteY5" fmla="*/ 588840 h 1450763"/>
              <a:gd name="connsiteX6" fmla="*/ 725382 w 5658193"/>
              <a:gd name="connsiteY6" fmla="*/ 47869 h 1450763"/>
              <a:gd name="connsiteX7" fmla="*/ 47868 w 5658193"/>
              <a:gd name="connsiteY7" fmla="*/ 725382 h 1450763"/>
              <a:gd name="connsiteX8" fmla="*/ 47890 w 5658193"/>
              <a:gd name="connsiteY8" fmla="*/ 725607 h 1450763"/>
              <a:gd name="connsiteX9" fmla="*/ 10 w 5658193"/>
              <a:gd name="connsiteY9" fmla="*/ 725607 h 1450763"/>
              <a:gd name="connsiteX10" fmla="*/ 0 w 5658193"/>
              <a:gd name="connsiteY10" fmla="*/ 725382 h 1450763"/>
              <a:gd name="connsiteX11" fmla="*/ 725382 w 5658193"/>
              <a:gd name="connsiteY11" fmla="*/ 1 h 1450763"/>
              <a:gd name="connsiteX12" fmla="*/ 1450762 w 5658193"/>
              <a:gd name="connsiteY12" fmla="*/ 725382 h 1450763"/>
              <a:gd name="connsiteX13" fmla="*/ 4932812 w 5658193"/>
              <a:gd name="connsiteY13" fmla="*/ 1450762 h 1450763"/>
              <a:gd name="connsiteX14" fmla="*/ 4207431 w 5658193"/>
              <a:gd name="connsiteY14" fmla="*/ 725381 h 1450763"/>
              <a:gd name="connsiteX15" fmla="*/ 4207442 w 5658193"/>
              <a:gd name="connsiteY15" fmla="*/ 725156 h 1450763"/>
              <a:gd name="connsiteX16" fmla="*/ 4208363 w 5658193"/>
              <a:gd name="connsiteY16" fmla="*/ 725156 h 1450763"/>
              <a:gd name="connsiteX17" fmla="*/ 4208386 w 5658193"/>
              <a:gd name="connsiteY17" fmla="*/ 725381 h 1450763"/>
              <a:gd name="connsiteX18" fmla="*/ 4208363 w 5658193"/>
              <a:gd name="connsiteY18" fmla="*/ 725606 h 1450763"/>
              <a:gd name="connsiteX19" fmla="*/ 4255322 w 5658193"/>
              <a:gd name="connsiteY19" fmla="*/ 725606 h 1450763"/>
              <a:gd name="connsiteX20" fmla="*/ 4269064 w 5658193"/>
              <a:gd name="connsiteY20" fmla="*/ 861924 h 1450763"/>
              <a:gd name="connsiteX21" fmla="*/ 4932812 w 5658193"/>
              <a:gd name="connsiteY21" fmla="*/ 1402894 h 1450763"/>
              <a:gd name="connsiteX22" fmla="*/ 5610325 w 5658193"/>
              <a:gd name="connsiteY22" fmla="*/ 725381 h 1450763"/>
              <a:gd name="connsiteX23" fmla="*/ 5610302 w 5658193"/>
              <a:gd name="connsiteY23" fmla="*/ 725156 h 1450763"/>
              <a:gd name="connsiteX24" fmla="*/ 5658182 w 5658193"/>
              <a:gd name="connsiteY24" fmla="*/ 725156 h 1450763"/>
              <a:gd name="connsiteX25" fmla="*/ 5658193 w 5658193"/>
              <a:gd name="connsiteY25" fmla="*/ 725381 h 1450763"/>
              <a:gd name="connsiteX26" fmla="*/ 4932812 w 5658193"/>
              <a:gd name="connsiteY26" fmla="*/ 1450762 h 1450763"/>
              <a:gd name="connsiteX27" fmla="*/ 2127320 w 5658193"/>
              <a:gd name="connsiteY27" fmla="*/ 1450763 h 1450763"/>
              <a:gd name="connsiteX28" fmla="*/ 1401938 w 5658193"/>
              <a:gd name="connsiteY28" fmla="*/ 725382 h 1450763"/>
              <a:gd name="connsiteX29" fmla="*/ 1401950 w 5658193"/>
              <a:gd name="connsiteY29" fmla="*/ 725157 h 1450763"/>
              <a:gd name="connsiteX30" fmla="*/ 1402870 w 5658193"/>
              <a:gd name="connsiteY30" fmla="*/ 725157 h 1450763"/>
              <a:gd name="connsiteX31" fmla="*/ 1402894 w 5658193"/>
              <a:gd name="connsiteY31" fmla="*/ 725382 h 1450763"/>
              <a:gd name="connsiteX32" fmla="*/ 1402870 w 5658193"/>
              <a:gd name="connsiteY32" fmla="*/ 725607 h 1450763"/>
              <a:gd name="connsiteX33" fmla="*/ 1449830 w 5658193"/>
              <a:gd name="connsiteY33" fmla="*/ 725607 h 1450763"/>
              <a:gd name="connsiteX34" fmla="*/ 1463572 w 5658193"/>
              <a:gd name="connsiteY34" fmla="*/ 861925 h 1450763"/>
              <a:gd name="connsiteX35" fmla="*/ 2127320 w 5658193"/>
              <a:gd name="connsiteY35" fmla="*/ 1402895 h 1450763"/>
              <a:gd name="connsiteX36" fmla="*/ 2804833 w 5658193"/>
              <a:gd name="connsiteY36" fmla="*/ 725382 h 1450763"/>
              <a:gd name="connsiteX37" fmla="*/ 2804810 w 5658193"/>
              <a:gd name="connsiteY37" fmla="*/ 725157 h 1450763"/>
              <a:gd name="connsiteX38" fmla="*/ 2805515 w 5658193"/>
              <a:gd name="connsiteY38" fmla="*/ 725157 h 1450763"/>
              <a:gd name="connsiteX39" fmla="*/ 2820229 w 5658193"/>
              <a:gd name="connsiteY39" fmla="*/ 579192 h 1450763"/>
              <a:gd name="connsiteX40" fmla="*/ 3530873 w 5658193"/>
              <a:gd name="connsiteY40" fmla="*/ 0 h 1450763"/>
              <a:gd name="connsiteX41" fmla="*/ 4256254 w 5658193"/>
              <a:gd name="connsiteY41" fmla="*/ 725381 h 1450763"/>
              <a:gd name="connsiteX42" fmla="*/ 4256243 w 5658193"/>
              <a:gd name="connsiteY42" fmla="*/ 725606 h 1450763"/>
              <a:gd name="connsiteX43" fmla="*/ 4255322 w 5658193"/>
              <a:gd name="connsiteY43" fmla="*/ 725606 h 1450763"/>
              <a:gd name="connsiteX44" fmla="*/ 4255299 w 5658193"/>
              <a:gd name="connsiteY44" fmla="*/ 725381 h 1450763"/>
              <a:gd name="connsiteX45" fmla="*/ 4255322 w 5658193"/>
              <a:gd name="connsiteY45" fmla="*/ 725156 h 1450763"/>
              <a:gd name="connsiteX46" fmla="*/ 4208363 w 5658193"/>
              <a:gd name="connsiteY46" fmla="*/ 725156 h 1450763"/>
              <a:gd name="connsiteX47" fmla="*/ 4194621 w 5658193"/>
              <a:gd name="connsiteY47" fmla="*/ 588839 h 1450763"/>
              <a:gd name="connsiteX48" fmla="*/ 3530873 w 5658193"/>
              <a:gd name="connsiteY48" fmla="*/ 47868 h 1450763"/>
              <a:gd name="connsiteX49" fmla="*/ 2853360 w 5658193"/>
              <a:gd name="connsiteY49" fmla="*/ 725381 h 1450763"/>
              <a:gd name="connsiteX50" fmla="*/ 2853383 w 5658193"/>
              <a:gd name="connsiteY50" fmla="*/ 725606 h 1450763"/>
              <a:gd name="connsiteX51" fmla="*/ 2852678 w 5658193"/>
              <a:gd name="connsiteY51" fmla="*/ 725606 h 1450763"/>
              <a:gd name="connsiteX52" fmla="*/ 2837964 w 5658193"/>
              <a:gd name="connsiteY52" fmla="*/ 871572 h 1450763"/>
              <a:gd name="connsiteX53" fmla="*/ 2127320 w 5658193"/>
              <a:gd name="connsiteY53" fmla="*/ 1450763 h 145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5658193" h="1450763">
                <a:moveTo>
                  <a:pt x="1450750" y="725607"/>
                </a:moveTo>
                <a:lnTo>
                  <a:pt x="1449830" y="725607"/>
                </a:lnTo>
                <a:lnTo>
                  <a:pt x="1449806" y="725382"/>
                </a:lnTo>
                <a:lnTo>
                  <a:pt x="1449830" y="725157"/>
                </a:lnTo>
                <a:lnTo>
                  <a:pt x="1402870" y="725157"/>
                </a:lnTo>
                <a:lnTo>
                  <a:pt x="1389130" y="588840"/>
                </a:lnTo>
                <a:cubicBezTo>
                  <a:pt x="1325954" y="280108"/>
                  <a:pt x="1052790" y="47869"/>
                  <a:pt x="725382" y="47869"/>
                </a:cubicBezTo>
                <a:cubicBezTo>
                  <a:pt x="351202" y="47869"/>
                  <a:pt x="47868" y="351202"/>
                  <a:pt x="47868" y="725382"/>
                </a:cubicBezTo>
                <a:lnTo>
                  <a:pt x="47890" y="725607"/>
                </a:lnTo>
                <a:lnTo>
                  <a:pt x="10" y="725607"/>
                </a:lnTo>
                <a:lnTo>
                  <a:pt x="0" y="725382"/>
                </a:lnTo>
                <a:cubicBezTo>
                  <a:pt x="0" y="324765"/>
                  <a:pt x="324764" y="1"/>
                  <a:pt x="725382" y="1"/>
                </a:cubicBezTo>
                <a:cubicBezTo>
                  <a:pt x="1125998" y="1"/>
                  <a:pt x="1450762" y="324765"/>
                  <a:pt x="1450762" y="725382"/>
                </a:cubicBezTo>
                <a:close/>
                <a:moveTo>
                  <a:pt x="4932812" y="1450762"/>
                </a:moveTo>
                <a:cubicBezTo>
                  <a:pt x="4532195" y="1450762"/>
                  <a:pt x="4207431" y="1125998"/>
                  <a:pt x="4207431" y="725381"/>
                </a:cubicBezTo>
                <a:lnTo>
                  <a:pt x="4207442" y="725156"/>
                </a:lnTo>
                <a:lnTo>
                  <a:pt x="4208363" y="725156"/>
                </a:lnTo>
                <a:lnTo>
                  <a:pt x="4208386" y="725381"/>
                </a:lnTo>
                <a:lnTo>
                  <a:pt x="4208363" y="725606"/>
                </a:lnTo>
                <a:lnTo>
                  <a:pt x="4255322" y="725606"/>
                </a:lnTo>
                <a:lnTo>
                  <a:pt x="4269064" y="861924"/>
                </a:lnTo>
                <a:cubicBezTo>
                  <a:pt x="4332239" y="1170655"/>
                  <a:pt x="4605404" y="1402894"/>
                  <a:pt x="4932812" y="1402894"/>
                </a:cubicBezTo>
                <a:cubicBezTo>
                  <a:pt x="5306992" y="1402894"/>
                  <a:pt x="5610325" y="1099561"/>
                  <a:pt x="5610325" y="725381"/>
                </a:cubicBezTo>
                <a:lnTo>
                  <a:pt x="5610302" y="725156"/>
                </a:lnTo>
                <a:lnTo>
                  <a:pt x="5658182" y="725156"/>
                </a:lnTo>
                <a:lnTo>
                  <a:pt x="5658193" y="725381"/>
                </a:lnTo>
                <a:cubicBezTo>
                  <a:pt x="5658193" y="1125998"/>
                  <a:pt x="5333429" y="1450762"/>
                  <a:pt x="4932812" y="1450762"/>
                </a:cubicBezTo>
                <a:close/>
                <a:moveTo>
                  <a:pt x="2127320" y="1450763"/>
                </a:moveTo>
                <a:cubicBezTo>
                  <a:pt x="1726703" y="1450763"/>
                  <a:pt x="1401938" y="1125999"/>
                  <a:pt x="1401938" y="725382"/>
                </a:cubicBezTo>
                <a:lnTo>
                  <a:pt x="1401950" y="725157"/>
                </a:lnTo>
                <a:lnTo>
                  <a:pt x="1402870" y="725157"/>
                </a:lnTo>
                <a:lnTo>
                  <a:pt x="1402894" y="725382"/>
                </a:lnTo>
                <a:lnTo>
                  <a:pt x="1402870" y="725607"/>
                </a:lnTo>
                <a:lnTo>
                  <a:pt x="1449830" y="725607"/>
                </a:lnTo>
                <a:lnTo>
                  <a:pt x="1463572" y="861925"/>
                </a:lnTo>
                <a:cubicBezTo>
                  <a:pt x="1526746" y="1170656"/>
                  <a:pt x="1799912" y="1402895"/>
                  <a:pt x="2127320" y="1402895"/>
                </a:cubicBezTo>
                <a:cubicBezTo>
                  <a:pt x="2501500" y="1402895"/>
                  <a:pt x="2804833" y="1099562"/>
                  <a:pt x="2804833" y="725382"/>
                </a:cubicBezTo>
                <a:lnTo>
                  <a:pt x="2804810" y="725157"/>
                </a:lnTo>
                <a:lnTo>
                  <a:pt x="2805515" y="725157"/>
                </a:lnTo>
                <a:lnTo>
                  <a:pt x="2820229" y="579192"/>
                </a:lnTo>
                <a:cubicBezTo>
                  <a:pt x="2887868" y="248648"/>
                  <a:pt x="3180333" y="0"/>
                  <a:pt x="3530873" y="0"/>
                </a:cubicBezTo>
                <a:cubicBezTo>
                  <a:pt x="3931490" y="0"/>
                  <a:pt x="4256254" y="324764"/>
                  <a:pt x="4256254" y="725381"/>
                </a:cubicBezTo>
                <a:lnTo>
                  <a:pt x="4256243" y="725606"/>
                </a:lnTo>
                <a:lnTo>
                  <a:pt x="4255322" y="725606"/>
                </a:lnTo>
                <a:lnTo>
                  <a:pt x="4255299" y="725381"/>
                </a:lnTo>
                <a:lnTo>
                  <a:pt x="4255322" y="725156"/>
                </a:lnTo>
                <a:lnTo>
                  <a:pt x="4208363" y="725156"/>
                </a:lnTo>
                <a:lnTo>
                  <a:pt x="4194621" y="588839"/>
                </a:lnTo>
                <a:cubicBezTo>
                  <a:pt x="4131446" y="280107"/>
                  <a:pt x="3858281" y="47868"/>
                  <a:pt x="3530873" y="47868"/>
                </a:cubicBezTo>
                <a:cubicBezTo>
                  <a:pt x="3156693" y="47868"/>
                  <a:pt x="2853360" y="351201"/>
                  <a:pt x="2853360" y="725381"/>
                </a:cubicBezTo>
                <a:lnTo>
                  <a:pt x="2853383" y="725606"/>
                </a:lnTo>
                <a:lnTo>
                  <a:pt x="2852678" y="725606"/>
                </a:lnTo>
                <a:lnTo>
                  <a:pt x="2837964" y="871572"/>
                </a:lnTo>
                <a:cubicBezTo>
                  <a:pt x="2770325" y="1202116"/>
                  <a:pt x="2477860" y="1450763"/>
                  <a:pt x="2127320" y="1450763"/>
                </a:cubicBezTo>
                <a:close/>
              </a:path>
            </a:pathLst>
          </a:custGeom>
          <a:gradFill>
            <a:gsLst>
              <a:gs pos="66000">
                <a:schemeClr val="accent6"/>
              </a:gs>
              <a:gs pos="42000">
                <a:schemeClr val="accent5"/>
              </a:gs>
              <a:gs pos="8000">
                <a:schemeClr val="accent4"/>
              </a:gs>
              <a:gs pos="90000">
                <a:schemeClr val="accent3"/>
              </a:gs>
            </a:gsLst>
            <a:lin ang="10800000" scaled="0"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8F57FC2D-CA42-4C0C-9FE9-BC02A85CA6CC}"/>
              </a:ext>
            </a:extLst>
          </p:cNvPr>
          <p:cNvSpPr/>
          <p:nvPr/>
        </p:nvSpPr>
        <p:spPr>
          <a:xfrm>
            <a:off x="8029723" y="2118469"/>
            <a:ext cx="879845" cy="87984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5"/>
                </a:solidFill>
              </a:rPr>
              <a:t>6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BCBB380A-D7CA-44B2-9AFF-F5B137339529}"/>
              </a:ext>
            </a:extLst>
          </p:cNvPr>
          <p:cNvSpPr/>
          <p:nvPr/>
        </p:nvSpPr>
        <p:spPr>
          <a:xfrm>
            <a:off x="9382052" y="2034830"/>
            <a:ext cx="879845" cy="87984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6"/>
                </a:solidFill>
              </a:rPr>
              <a:t>7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EBE3DB8-3294-4B4E-8DA5-18607EEBBF08}"/>
              </a:ext>
            </a:extLst>
          </p:cNvPr>
          <p:cNvSpPr/>
          <p:nvPr/>
        </p:nvSpPr>
        <p:spPr>
          <a:xfrm>
            <a:off x="10711356" y="2121284"/>
            <a:ext cx="879845" cy="87984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3"/>
                </a:solidFill>
              </a:rPr>
              <a:t>8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67109255-4AA7-4D58-A34F-284BA675F71A}"/>
              </a:ext>
            </a:extLst>
          </p:cNvPr>
          <p:cNvSpPr/>
          <p:nvPr/>
        </p:nvSpPr>
        <p:spPr>
          <a:xfrm>
            <a:off x="6668662" y="2016269"/>
            <a:ext cx="879845" cy="87984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4"/>
                </a:solidFill>
              </a:rPr>
              <a:t>5</a:t>
            </a:r>
          </a:p>
        </p:txBody>
      </p:sp>
      <p:sp>
        <p:nvSpPr>
          <p:cNvPr id="70" name="Oval 69" descr="timeline endpoints">
            <a:extLst>
              <a:ext uri="{FF2B5EF4-FFF2-40B4-BE49-F238E27FC236}">
                <a16:creationId xmlns:a16="http://schemas.microsoft.com/office/drawing/2014/main" id="{96AFF1A5-C326-45A3-9DDD-4193AFEF1A15}"/>
              </a:ext>
            </a:extLst>
          </p:cNvPr>
          <p:cNvSpPr/>
          <p:nvPr/>
        </p:nvSpPr>
        <p:spPr>
          <a:xfrm>
            <a:off x="6354519" y="2394818"/>
            <a:ext cx="190273" cy="190273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 descr="timeline endpoints">
            <a:extLst>
              <a:ext uri="{FF2B5EF4-FFF2-40B4-BE49-F238E27FC236}">
                <a16:creationId xmlns:a16="http://schemas.microsoft.com/office/drawing/2014/main" id="{77EBB638-4BD1-47AC-94FB-DCD6B28116F6}"/>
              </a:ext>
            </a:extLst>
          </p:cNvPr>
          <p:cNvSpPr/>
          <p:nvPr/>
        </p:nvSpPr>
        <p:spPr>
          <a:xfrm>
            <a:off x="11763968" y="2512537"/>
            <a:ext cx="180805" cy="180805"/>
          </a:xfrm>
          <a:prstGeom prst="ellipse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C24A58D-AA17-4F67-83B7-7CCA21DB5AE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0292" y="3497774"/>
            <a:ext cx="1182118" cy="302186"/>
          </a:xfrm>
        </p:spPr>
        <p:txBody>
          <a:bodyPr/>
          <a:lstStyle/>
          <a:p>
            <a:r>
              <a:rPr lang="en-US" dirty="0"/>
              <a:t>Death Occurs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BFF8A845-42A9-4A35-96F2-1B02ED530AA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6089" y="3782181"/>
            <a:ext cx="1182118" cy="1183101"/>
          </a:xfrm>
        </p:spPr>
        <p:txBody>
          <a:bodyPr/>
          <a:lstStyle/>
          <a:p>
            <a:r>
              <a:rPr lang="en-US" dirty="0"/>
              <a:t>Death Happens in Community and Practice Informed</a:t>
            </a:r>
          </a:p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8C3D9F9-4837-4F86-BA47-07FC8380F1B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790100" y="3479995"/>
            <a:ext cx="1273213" cy="302186"/>
          </a:xfrm>
        </p:spPr>
        <p:txBody>
          <a:bodyPr/>
          <a:lstStyle/>
          <a:p>
            <a:r>
              <a:rPr lang="en-US" dirty="0"/>
              <a:t>Documentation Sent to ME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0C35B328-B64E-4876-8FF0-5F1BBD21C7C3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1790099" y="4033885"/>
            <a:ext cx="1270708" cy="1183101"/>
          </a:xfrm>
        </p:spPr>
        <p:txBody>
          <a:bodyPr/>
          <a:lstStyle/>
          <a:p>
            <a:r>
              <a:rPr lang="en-US" dirty="0"/>
              <a:t>Once practice informed Summary of care (last 3 to 6 months of patient notes) sent to ME Office. </a:t>
            </a:r>
            <a:r>
              <a:rPr lang="en-US" b="1" dirty="0"/>
              <a:t>Provisional MCCD can also be completed.</a:t>
            </a:r>
          </a:p>
          <a:p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296BD85-425B-4958-88CA-45CA44C8037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3221003" y="3497774"/>
            <a:ext cx="1273213" cy="302186"/>
          </a:xfrm>
        </p:spPr>
        <p:txBody>
          <a:bodyPr/>
          <a:lstStyle/>
          <a:p>
            <a:r>
              <a:rPr lang="en-US" dirty="0"/>
              <a:t>Case Reviewed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F89F2451-1186-4C3F-A493-A04E51E7B08A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3214739" y="3926251"/>
            <a:ext cx="1182118" cy="1183101"/>
          </a:xfrm>
        </p:spPr>
        <p:txBody>
          <a:bodyPr/>
          <a:lstStyle/>
          <a:p>
            <a:r>
              <a:rPr lang="en-US" dirty="0"/>
              <a:t>Case picked up by ME office and reviewed.</a:t>
            </a:r>
          </a:p>
          <a:p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04DBBF1-EF80-43E1-B3CC-E7287929142E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4701205" y="3479995"/>
            <a:ext cx="1342850" cy="302186"/>
          </a:xfrm>
        </p:spPr>
        <p:txBody>
          <a:bodyPr/>
          <a:lstStyle/>
          <a:p>
            <a:r>
              <a:rPr lang="en-US" dirty="0"/>
              <a:t>Communication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93D68865-5E04-4E48-9C59-307470D709C2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4701205" y="3877116"/>
            <a:ext cx="1182118" cy="1183101"/>
          </a:xfrm>
        </p:spPr>
        <p:txBody>
          <a:bodyPr/>
          <a:lstStyle/>
          <a:p>
            <a:r>
              <a:rPr lang="en-US" dirty="0"/>
              <a:t>Outcome of review communicated to practice. </a:t>
            </a:r>
          </a:p>
          <a:p>
            <a:r>
              <a:rPr lang="en-US" dirty="0"/>
              <a:t>Either further discussion or agreement with proposed </a:t>
            </a:r>
            <a:r>
              <a:rPr lang="en-US" dirty="0" err="1"/>
              <a:t>CoD</a:t>
            </a:r>
            <a:endParaRPr lang="en-US" dirty="0"/>
          </a:p>
          <a:p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41E481CA-8BE8-4318-84EE-4F88A61BE57F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6585033" y="3518288"/>
            <a:ext cx="1181099" cy="302186"/>
          </a:xfrm>
        </p:spPr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6AB27524-4451-4AC5-964C-0F705B6368D7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6555739" y="4011856"/>
            <a:ext cx="1182118" cy="1183101"/>
          </a:xfrm>
        </p:spPr>
        <p:txBody>
          <a:bodyPr/>
          <a:lstStyle/>
          <a:p>
            <a:r>
              <a:rPr lang="en-US" dirty="0"/>
              <a:t>If needed discussion with QAP will occur.</a:t>
            </a:r>
          </a:p>
          <a:p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AFEC3A38-7684-4BBF-AFAD-87409B0E6BDC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7879096" y="3518288"/>
            <a:ext cx="1181098" cy="302186"/>
          </a:xfrm>
        </p:spPr>
        <p:txBody>
          <a:bodyPr/>
          <a:lstStyle/>
          <a:p>
            <a:r>
              <a:rPr lang="en-US" dirty="0"/>
              <a:t>Completion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2C82D1BF-3352-4868-9C3D-613EB8D084C5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7938152" y="4011856"/>
            <a:ext cx="1182118" cy="1183101"/>
          </a:xfrm>
        </p:spPr>
        <p:txBody>
          <a:bodyPr/>
          <a:lstStyle/>
          <a:p>
            <a:r>
              <a:rPr lang="en-US" dirty="0"/>
              <a:t>Once ME and QAP agree. Confirmation of </a:t>
            </a:r>
            <a:r>
              <a:rPr lang="en-US" dirty="0" err="1"/>
              <a:t>CoD</a:t>
            </a:r>
            <a:r>
              <a:rPr lang="en-US" dirty="0"/>
              <a:t> will be emailed to practice.</a:t>
            </a:r>
          </a:p>
          <a:p>
            <a:endParaRPr lang="en-US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FE9BE32E-27C4-48FC-81C3-3D6F67418E34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9274202" y="3518288"/>
            <a:ext cx="1181098" cy="302186"/>
          </a:xfrm>
        </p:spPr>
        <p:txBody>
          <a:bodyPr/>
          <a:lstStyle/>
          <a:p>
            <a:r>
              <a:rPr lang="en-US" dirty="0"/>
              <a:t>Registrars</a:t>
            </a:r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D611DE91-B76B-4361-A001-E52AEAAD8774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9274202" y="4056332"/>
            <a:ext cx="1182118" cy="1183101"/>
          </a:xfrm>
        </p:spPr>
        <p:txBody>
          <a:bodyPr/>
          <a:lstStyle/>
          <a:p>
            <a:r>
              <a:rPr lang="en-US" dirty="0"/>
              <a:t>Once completed please send MCCD as normal to registrar.</a:t>
            </a:r>
          </a:p>
          <a:p>
            <a:endParaRPr lang="en-US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058A900D-B4DE-4CA7-B31B-EF43F275DE2D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10669308" y="3518288"/>
            <a:ext cx="1181098" cy="302186"/>
          </a:xfrm>
        </p:spPr>
        <p:txBody>
          <a:bodyPr/>
          <a:lstStyle/>
          <a:p>
            <a:r>
              <a:rPr lang="en-US" dirty="0"/>
              <a:t>*Coroner*</a:t>
            </a:r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9CB9ACC2-C176-402F-99F5-FE146A30A09B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10684570" y="4033885"/>
            <a:ext cx="1182118" cy="1461616"/>
          </a:xfrm>
        </p:spPr>
        <p:txBody>
          <a:bodyPr/>
          <a:lstStyle/>
          <a:p>
            <a:r>
              <a:rPr lang="en-US" dirty="0"/>
              <a:t>* If Cases are needed to be  referred to coroner. ME Office will inform practice and QAP to complete referral*</a:t>
            </a:r>
          </a:p>
          <a:p>
            <a:endParaRPr lang="en-US" dirty="0"/>
          </a:p>
        </p:txBody>
      </p:sp>
      <p:sp>
        <p:nvSpPr>
          <p:cNvPr id="45" name="Title 44">
            <a:extLst>
              <a:ext uri="{FF2B5EF4-FFF2-40B4-BE49-F238E27FC236}">
                <a16:creationId xmlns:a16="http://schemas.microsoft.com/office/drawing/2014/main" id="{CE9001BD-04C4-40D0-98EB-088BE1EF0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 Neonatal/</a:t>
            </a:r>
            <a:r>
              <a:rPr lang="en-US" dirty="0" err="1"/>
              <a:t>Paediatric</a:t>
            </a:r>
            <a:r>
              <a:rPr lang="en-US"/>
              <a:t> Review </a:t>
            </a:r>
            <a:r>
              <a:rPr lang="en-US" dirty="0"/>
              <a:t>Quick Guide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1F112C-1E8F-4637-A46B-F6AD9AE26109}"/>
              </a:ext>
            </a:extLst>
          </p:cNvPr>
          <p:cNvSpPr txBox="1"/>
          <p:nvPr/>
        </p:nvSpPr>
        <p:spPr>
          <a:xfrm>
            <a:off x="757848" y="5759981"/>
            <a:ext cx="1110884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*</a:t>
            </a:r>
            <a:r>
              <a:rPr lang="en-GB" b="1" dirty="0">
                <a:solidFill>
                  <a:srgbClr val="FF0000"/>
                </a:solidFill>
                <a:latin typeface="+mj-lt"/>
              </a:rPr>
              <a:t>Faith Deaths </a:t>
            </a:r>
            <a:r>
              <a:rPr lang="en-GB" dirty="0"/>
              <a:t>– </a:t>
            </a:r>
            <a:r>
              <a:rPr lang="en-GB" sz="1400" dirty="0"/>
              <a:t>if within ME Office hours (08:00 – 16:00) please let us know so we can prioritise and complete ASAP. Outside office hours and at weekends please complete as per your current procedures. Any questions please email  </a:t>
            </a:r>
            <a:r>
              <a:rPr lang="en-GB" sz="1400" dirty="0">
                <a:hlinkClick r:id="rId2"/>
              </a:rPr>
              <a:t>Medical.Examiner2@nca.nhs.uk</a:t>
            </a:r>
            <a:r>
              <a:rPr lang="en-GB" sz="1400" dirty="0"/>
              <a:t>.</a:t>
            </a:r>
          </a:p>
          <a:p>
            <a:r>
              <a:rPr lang="en-GB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239765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Custom 11">
      <a:dk1>
        <a:srgbClr val="000000"/>
      </a:dk1>
      <a:lt1>
        <a:srgbClr val="FFFFFF"/>
      </a:lt1>
      <a:dk2>
        <a:srgbClr val="8439BD"/>
      </a:dk2>
      <a:lt2>
        <a:srgbClr val="EBEBEB"/>
      </a:lt2>
      <a:accent1>
        <a:srgbClr val="0EABB7"/>
      </a:accent1>
      <a:accent2>
        <a:srgbClr val="4868E5"/>
      </a:accent2>
      <a:accent3>
        <a:srgbClr val="20A472"/>
      </a:accent3>
      <a:accent4>
        <a:srgbClr val="B13DC8"/>
      </a:accent4>
      <a:accent5>
        <a:srgbClr val="172DA6"/>
      </a:accent5>
      <a:accent6>
        <a:srgbClr val="00B0F0"/>
      </a:accent6>
      <a:hlink>
        <a:srgbClr val="00B0F0"/>
      </a:hlink>
      <a:folHlink>
        <a:srgbClr val="B13DC8"/>
      </a:folHlink>
    </a:clrScheme>
    <a:fontScheme name="Custom 11">
      <a:majorFont>
        <a:latin typeface="Speak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duct Timeline_WAC_LH - v2" id="{C490F22C-BCE6-4049-96E9-DC11EF4DCC46}" vid="{AA5619E9-B2EB-4B47-8E48-7B1F4A347B9C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8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6C1DAB8B-23BA-4827-9CE8-505DD4A39F0A}">
  <we:reference id="wa104178141" version="4.3.3.0" store="en-US" storeType="OMEX"/>
  <we:alternateReferences>
    <we:reference id="wa104178141" version="4.3.3.0" store="WA104178141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5055BC56-8FA3-435B-ACDD-0E8E6241EF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66BA265-3C9C-41FF-80C6-61A7F961C0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11B2B9-8CE5-4E5A-B70F-6B056FE844E8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Colorful product roadmap timeline </Template>
  <TotalTime>46</TotalTime>
  <Words>199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Avenir Next LT Pro Light</vt:lpstr>
      <vt:lpstr>Speak Pro</vt:lpstr>
      <vt:lpstr>2_Office Theme</vt:lpstr>
      <vt:lpstr>ME Neonatal/Paediatric Review Quick Guide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 Review Quick Guide</dc:title>
  <dc:creator>Joe Topping</dc:creator>
  <cp:lastModifiedBy>Joe</cp:lastModifiedBy>
  <cp:revision>5</cp:revision>
  <dcterms:created xsi:type="dcterms:W3CDTF">2022-12-08T13:05:24Z</dcterms:created>
  <dcterms:modified xsi:type="dcterms:W3CDTF">2023-03-27T12:18:46Z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